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958" autoAdjust="0"/>
    <p:restoredTop sz="94660"/>
  </p:normalViewPr>
  <p:slideViewPr>
    <p:cSldViewPr snapToGrid="0">
      <p:cViewPr varScale="1">
        <p:scale>
          <a:sx n="91" d="100"/>
          <a:sy n="91" d="100"/>
        </p:scale>
        <p:origin x="-30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2CD3-BD49-49BE-9B24-34216A4A4BB9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EC86-685F-498D-AC37-F1EF8CEE2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3873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2CD3-BD49-49BE-9B24-34216A4A4BB9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EC86-685F-498D-AC37-F1EF8CEE2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6736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2CD3-BD49-49BE-9B24-34216A4A4BB9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EC86-685F-498D-AC37-F1EF8CEE2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551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2CD3-BD49-49BE-9B24-34216A4A4BB9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EC86-685F-498D-AC37-F1EF8CEE2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305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2CD3-BD49-49BE-9B24-34216A4A4BB9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EC86-685F-498D-AC37-F1EF8CEE2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8085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2CD3-BD49-49BE-9B24-34216A4A4BB9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EC86-685F-498D-AC37-F1EF8CEE2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886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2CD3-BD49-49BE-9B24-34216A4A4BB9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EC86-685F-498D-AC37-F1EF8CEE2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9749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2CD3-BD49-49BE-9B24-34216A4A4BB9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EC86-685F-498D-AC37-F1EF8CEE2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572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2CD3-BD49-49BE-9B24-34216A4A4BB9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EC86-685F-498D-AC37-F1EF8CEE2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441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2CD3-BD49-49BE-9B24-34216A4A4BB9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EC86-685F-498D-AC37-F1EF8CEE2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934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2CD3-BD49-49BE-9B24-34216A4A4BB9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EC86-685F-498D-AC37-F1EF8CEE2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214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32CD3-BD49-49BE-9B24-34216A4A4BB9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4EC86-685F-498D-AC37-F1EF8CEE2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433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967" y="115358"/>
            <a:ext cx="7487786" cy="674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233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421" y="717021"/>
            <a:ext cx="10071379" cy="545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866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68" y="517525"/>
            <a:ext cx="10662712" cy="14684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50" y="1964265"/>
            <a:ext cx="10530417" cy="1111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725" y="3197750"/>
            <a:ext cx="10636252" cy="313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241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87" y="365125"/>
            <a:ext cx="8528925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293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832" y="141817"/>
            <a:ext cx="5834063" cy="63168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05" y="230188"/>
            <a:ext cx="6219825" cy="9429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405" y="1488363"/>
            <a:ext cx="601027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766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314325"/>
            <a:ext cx="5410200" cy="438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533" y="0"/>
            <a:ext cx="5306338" cy="62933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00" y="1019706"/>
            <a:ext cx="62579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399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96" y="244475"/>
            <a:ext cx="6010275" cy="476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63" y="762000"/>
            <a:ext cx="5465578" cy="5662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8778" y="1303072"/>
            <a:ext cx="625792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384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163" y="431974"/>
            <a:ext cx="6380558" cy="448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 работают!</a:t>
            </a:r>
            <a:endParaRPr lang="ru-RU" dirty="0"/>
          </a:p>
        </p:txBody>
      </p:sp>
      <p:pic>
        <p:nvPicPr>
          <p:cNvPr id="1026" name="Picture 2" descr="Антенна из пивных банок (продолжение) | Сделай Сам www.sdelay.t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163" y="1909234"/>
            <a:ext cx="2892425" cy="386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амодельная антенна для цифрового ТВ из пивных банок — OffRoadRes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3878" y="2302532"/>
            <a:ext cx="4525320" cy="255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Шахты - Антенна из банок для приема эфирного цифрового тв DVB-T2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8750" r="93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554665" y="2391347"/>
            <a:ext cx="4218358" cy="237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72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134" y="229658"/>
            <a:ext cx="8939502" cy="618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609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76237"/>
            <a:ext cx="7924800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72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041" y="778933"/>
            <a:ext cx="9090835" cy="482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676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722" y="374120"/>
            <a:ext cx="9489744" cy="597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324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683" y="639232"/>
            <a:ext cx="10186010" cy="58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007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28663"/>
            <a:ext cx="10536807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075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903" y="0"/>
            <a:ext cx="7934325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593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896" y="369358"/>
            <a:ext cx="9352207" cy="580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277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</Words>
  <Application>Microsoft Office PowerPoint</Application>
  <PresentationFormat>Произвольный</PresentationFormat>
  <Paragraphs>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Не работают!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Даниил С. Урлапов</dc:creator>
  <cp:lastModifiedBy>zagidai</cp:lastModifiedBy>
  <cp:revision>5</cp:revision>
  <dcterms:created xsi:type="dcterms:W3CDTF">2020-05-27T02:56:43Z</dcterms:created>
  <dcterms:modified xsi:type="dcterms:W3CDTF">2020-05-28T23:36:29Z</dcterms:modified>
</cp:coreProperties>
</file>